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Amatic SC" pitchFamily="2" charset="-79"/>
      <p:regular r:id="rId12"/>
      <p:bold r:id="rId13"/>
    </p:embeddedFont>
    <p:embeddedFont>
      <p:font typeface="Source Code Pro" panose="020B0509030403020204" pitchFamily="49" charset="77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6"/>
  </p:normalViewPr>
  <p:slideViewPr>
    <p:cSldViewPr snapToGrid="0" snapToObjects="1">
      <p:cViewPr varScale="1">
        <p:scale>
          <a:sx n="144" d="100"/>
          <a:sy n="144" d="100"/>
        </p:scale>
        <p:origin x="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White Wolf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Client: Circle K International</a:t>
            </a:r>
            <a:endParaRPr sz="4800"/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272775" y="3682575"/>
            <a:ext cx="8921100" cy="9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George Mao, Jessica Zhao, </a:t>
            </a:r>
            <a:endParaRPr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Kathy Wang, Aileen Cai, Shaina Verma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</a:t>
            </a:r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We designed a website for Cornell Circle K, a philanthropic student organization.</a:t>
            </a:r>
            <a:br>
              <a:rPr lang="en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They gave us some ideal features they were looking for:</a:t>
            </a:r>
            <a:br>
              <a:rPr lang="en">
                <a:solidFill>
                  <a:srgbClr val="000000"/>
                </a:solidFill>
              </a:rPr>
            </a:b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- Use of their logo and a consistent color scheme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- A way to allow them to edit (add, update, and delete) events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- A place to view photos and clear contact information</a:t>
            </a:r>
            <a:endParaRPr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Sketches</a:t>
            </a:r>
            <a:endParaRPr/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928500" y="868675"/>
            <a:ext cx="2808638" cy="374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5105545" y="868675"/>
            <a:ext cx="2808638" cy="374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126050" y="1048725"/>
            <a:ext cx="2808638" cy="374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5427663" y="1048725"/>
            <a:ext cx="2808638" cy="374485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Sketches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2670499" y="785724"/>
            <a:ext cx="3491526" cy="4655377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Sketches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250" y="1093850"/>
            <a:ext cx="3578711" cy="374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Shape 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5261" y="1093850"/>
            <a:ext cx="3578711" cy="37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800" y="1093850"/>
            <a:ext cx="3610275" cy="37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8676" y="1049925"/>
            <a:ext cx="3676274" cy="388384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5500" y="1028900"/>
            <a:ext cx="3544709" cy="374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706950" y="1736650"/>
            <a:ext cx="7730100" cy="18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NOW FOR A LIVE DEMO!</a:t>
            </a:r>
            <a:endParaRPr sz="9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</Words>
  <Application>Microsoft Macintosh PowerPoint</Application>
  <PresentationFormat>On-screen Show (16:9)</PresentationFormat>
  <Paragraphs>14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Amatic SC</vt:lpstr>
      <vt:lpstr>Source Code Pro</vt:lpstr>
      <vt:lpstr>Beach Day</vt:lpstr>
      <vt:lpstr>Team White Wolf Client: Circle K International</vt:lpstr>
      <vt:lpstr>Our Client</vt:lpstr>
      <vt:lpstr>Sketches</vt:lpstr>
      <vt:lpstr>Sketches</vt:lpstr>
      <vt:lpstr>Sketches</vt:lpstr>
      <vt:lpstr>Wireframes</vt:lpstr>
      <vt:lpstr>Wireframes</vt:lpstr>
      <vt:lpstr>Wireframes</vt:lpstr>
      <vt:lpstr>NOW FOR A LIVE DEMO!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White Wolf Client: Circle K International</dc:title>
  <cp:lastModifiedBy>Kathy Wang</cp:lastModifiedBy>
  <cp:revision>1</cp:revision>
  <dcterms:modified xsi:type="dcterms:W3CDTF">2018-05-03T23:00:51Z</dcterms:modified>
</cp:coreProperties>
</file>